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6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Mota" userId="c324bda3d2388386" providerId="LiveId" clId="{F737F94F-3C5B-439C-AB3D-D7ACB504F250}"/>
    <pc:docChg chg="undo custSel modSld">
      <pc:chgData name="Marcos Mota" userId="c324bda3d2388386" providerId="LiveId" clId="{F737F94F-3C5B-439C-AB3D-D7ACB504F250}" dt="2025-08-08T19:38:16.406" v="59" actId="1036"/>
      <pc:docMkLst>
        <pc:docMk/>
      </pc:docMkLst>
      <pc:sldChg chg="addSp modSp mod">
        <pc:chgData name="Marcos Mota" userId="c324bda3d2388386" providerId="LiveId" clId="{F737F94F-3C5B-439C-AB3D-D7ACB504F250}" dt="2025-08-08T19:38:16.406" v="59" actId="1036"/>
        <pc:sldMkLst>
          <pc:docMk/>
          <pc:sldMk cId="2328533488" sldId="267"/>
        </pc:sldMkLst>
        <pc:spChg chg="mod">
          <ac:chgData name="Marcos Mota" userId="c324bda3d2388386" providerId="LiveId" clId="{F737F94F-3C5B-439C-AB3D-D7ACB504F250}" dt="2025-08-08T19:38:03.143" v="45" actId="14100"/>
          <ac:spMkLst>
            <pc:docMk/>
            <pc:sldMk cId="2328533488" sldId="267"/>
            <ac:spMk id="4" creationId="{B9079032-6A20-1AE5-1E7E-4B362CBEE0AF}"/>
          </ac:spMkLst>
        </pc:spChg>
        <pc:spChg chg="mod">
          <ac:chgData name="Marcos Mota" userId="c324bda3d2388386" providerId="LiveId" clId="{F737F94F-3C5B-439C-AB3D-D7ACB504F250}" dt="2025-08-08T19:38:16.406" v="59" actId="1036"/>
          <ac:spMkLst>
            <pc:docMk/>
            <pc:sldMk cId="2328533488" sldId="267"/>
            <ac:spMk id="5" creationId="{9153C2C2-5399-6C5B-5C96-5654FBB0BFDE}"/>
          </ac:spMkLst>
        </pc:spChg>
        <pc:picChg chg="add mod">
          <ac:chgData name="Marcos Mota" userId="c324bda3d2388386" providerId="LiveId" clId="{F737F94F-3C5B-439C-AB3D-D7ACB504F250}" dt="2025-08-08T19:38:16.406" v="59" actId="1036"/>
          <ac:picMkLst>
            <pc:docMk/>
            <pc:sldMk cId="2328533488" sldId="267"/>
            <ac:picMk id="3" creationId="{876A72C3-CD13-B60D-E38B-DEF5FD42F85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D9C9B-9B10-8DFE-4DB3-C57293735C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2E200A-7B9C-1FBD-770B-2D6FF21FC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3C14D-F7DE-37A4-075D-97F9BF3F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FFE22-FEAE-DFAD-555C-3D83AF89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6705A-20CC-D9C9-96AD-F59E2CE51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7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05FF8-4A26-D364-A30F-A97F7CB10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D587A-D124-170E-8E49-3960DE19B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8F80B-77D5-728F-2B15-947A92B52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2DABC-41C6-B45F-1A9E-06D9BA70E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83033-FC50-A467-B8F1-8E6F736A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5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A12ACD-6DDA-F735-282B-DCF900061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581EDA-2616-214F-D8A4-7CEC1EE9B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6279-2CED-75B3-ADF6-5B18B9A1B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D8C8-4A4C-5F56-8B54-8FCE4F5E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AC85B-D992-E285-4752-991E43F49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8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BC037-59A2-01F7-EA33-45821F56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93B3E-7E68-5501-D6EF-21F4C1296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24464-2418-E63F-D076-B1E0EBEC7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00E55-E576-1B4E-95FC-49D30451D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2968C-EDBB-0A13-AF93-50856A1A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7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D2D65-5725-9F8C-EBDF-DCD1CF73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A6758-E282-EB87-6B6A-E555E1700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B84C9-5D6F-9FFA-A0CB-F8312E22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7D906-21AC-3B79-6C65-4F56CE67E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F43AC-314C-8A6C-1BB2-C39F3BD99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31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83739-88A9-07B0-DFA3-FE147C0BE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C8AB4-F989-8ED6-D970-1D505A8D21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EAD799-6167-C3AF-9FCC-77B7E305C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E10D2-39B2-5434-F2D7-DB4FB4585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66975-BE3C-0C62-E058-70C13976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D5CAE-60B7-B802-B1D0-88BB5ADBF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28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A34EC-37C8-DB19-624B-6FD7C35E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CF31C7-573C-F4D7-66C5-34B66982B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CAA3BC-9398-D28A-155E-265B86B6C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9EC981-7195-5536-59A9-13CEEB000E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C04654-5BD7-7CB4-11F6-CB6163427B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2DDE74-F5A8-2310-A171-315E7889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6A6F75-6ECD-5DFD-EE2B-7268071B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9CE1B-176F-7BA9-B851-C34F74C7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0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3B1C-2B2E-E10A-C9ED-0F494B9C6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E1F3C1-5BC9-381F-A47F-C67C050B6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6A806-140E-9D73-AD13-C6954A13D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549BA-F5D3-F2AF-A19E-9F0E1EDE1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05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69EB-4001-D102-2528-395DED870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97D454-9B25-D8D0-63ED-88279F5A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64618-72C7-E266-071D-1CFE8F8E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439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588D-A93D-3D76-DF19-ECAA659BA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9F7D9-CC17-7691-0928-1ED19C9B5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A5CEF-2F85-0C6C-4DD0-8554451009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A0F13-23BB-9B1B-D605-1B221C4A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CD688-425E-5578-1ACA-AEE2C6BE0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C980E-0175-2756-4D2C-152DBB73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84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65772-6305-A246-5BF5-B6E703152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47D1C3-E88C-B751-6B4D-80BA3D6D8D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73223-CF74-7DCE-8847-DF925A697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098B5-7507-13CF-D9A8-779B8890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FFB16-D55F-D7F8-439C-CFDE1B62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1B10E-3268-B60A-2567-085A81EE2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36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531B4B-9917-1C7D-9063-FA3865E7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3D09B-9B17-8757-DA12-9D7D21CCC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FC40B-8FCB-B389-2B82-FCBBA7951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652766-E50A-4C17-9492-A7B273A8E8CD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8C6939-18E7-9314-0D4C-28C4DB4790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5B6DA-B79B-B50D-3182-4F9A7B3D2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29FDF9-CCBA-47B0-A0E7-852803968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120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0;p12">
            <a:extLst>
              <a:ext uri="{FF2B5EF4-FFF2-40B4-BE49-F238E27FC236}">
                <a16:creationId xmlns:a16="http://schemas.microsoft.com/office/drawing/2014/main" id="{B9079032-6A20-1AE5-1E7E-4B362CBEE0AF}"/>
              </a:ext>
            </a:extLst>
          </p:cNvPr>
          <p:cNvSpPr txBox="1">
            <a:spLocks/>
          </p:cNvSpPr>
          <p:nvPr/>
        </p:nvSpPr>
        <p:spPr>
          <a:xfrm>
            <a:off x="807556" y="1109943"/>
            <a:ext cx="5288444" cy="169025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Term Project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8 Bit Bazaar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Google Shape;76;p13">
            <a:extLst>
              <a:ext uri="{FF2B5EF4-FFF2-40B4-BE49-F238E27FC236}">
                <a16:creationId xmlns:a16="http://schemas.microsoft.com/office/drawing/2014/main" id="{9153C2C2-5399-6C5B-5C96-5654FBB0BFDE}"/>
              </a:ext>
            </a:extLst>
          </p:cNvPr>
          <p:cNvSpPr txBox="1"/>
          <p:nvPr/>
        </p:nvSpPr>
        <p:spPr>
          <a:xfrm>
            <a:off x="807556" y="3044107"/>
            <a:ext cx="5288444" cy="1803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Marcos Oliveira Mota, Henrique Gonçalves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Georgian@ILAC</a:t>
            </a:r>
            <a:endParaRPr lang="pt-BR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COMP2068 – JavaScript Frameworks </a:t>
            </a:r>
            <a:endParaRPr lang="pt-BR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Aishwarya </a:t>
            </a:r>
            <a:r>
              <a:rPr lang="pt-BR" dirty="0" err="1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Muppala</a:t>
            </a:r>
            <a:endParaRPr lang="pt-BR"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bg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August 1, 2025</a:t>
            </a: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A72C3-CD13-B60D-E38B-DEF5FD42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34137"/>
            <a:ext cx="5476430" cy="31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33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D24CA-D7C0-D159-1BAE-6EDB57158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3DABD0-3A74-6A4E-0F64-EE88D679A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5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7D4BD-1D10-2D99-1BFB-AB083DC71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A0146A-31F7-54FF-9D86-E4B9611A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3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188E9-A3E1-B007-D1E1-9848A850B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123F6C-85A9-038F-C7E6-590B578E4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0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0A680F-A0E9-234E-4C9E-9CC6C8E50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08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9E72-7871-852D-97B2-B9B062C13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8D6FB-0EDD-AFDF-1F74-1B1E16F0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93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B26F8-D425-061A-F65A-3D857A225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6E9AE-82F1-1920-C5ED-9C3C5670E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25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6799C-FB42-341D-4756-2368DB858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ACE0A-11C1-1047-B2E2-C99E52D27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0526F-858A-0B2E-1D44-FCF5224BC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D408B2-2F14-29E8-35E1-670DD9C5F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5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E705-2B1C-0B3A-CE55-441E921A6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C5BEC7-9050-6E4C-2A21-2F1712C43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6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47C6B-7727-E249-2DDA-56E58B90C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FA3A1E-8E97-743D-70A9-2EEF192B2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0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C4B54-AF44-051C-50E9-AC8FF0AD65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B05291-24E9-E290-03E3-CAE8AA38C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16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25</Words>
  <Application>Microsoft Office PowerPoint</Application>
  <PresentationFormat>Widescreen</PresentationFormat>
  <Paragraphs>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Oliveira Mota</dc:creator>
  <cp:lastModifiedBy>Marcos Mota</cp:lastModifiedBy>
  <cp:revision>1</cp:revision>
  <dcterms:created xsi:type="dcterms:W3CDTF">2025-08-08T13:22:43Z</dcterms:created>
  <dcterms:modified xsi:type="dcterms:W3CDTF">2025-08-08T19:38:20Z</dcterms:modified>
</cp:coreProperties>
</file>